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F869E7-2DAF-442C-9551-1D67DF246679}" v="3" dt="2026-04-02T10:52:06.6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23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gi Vangi" userId="94f6b739-3bd1-4856-98f0-d76471bdeffe" providerId="ADAL" clId="{BB175374-6B20-4965-B7BD-D8CCB5406961}"/>
    <pc:docChg chg="modMainMaster">
      <pc:chgData name="Luigi Vangi" userId="94f6b739-3bd1-4856-98f0-d76471bdeffe" providerId="ADAL" clId="{BB175374-6B20-4965-B7BD-D8CCB5406961}" dt="2026-04-02T10:52:06.658" v="4" actId="179"/>
      <pc:docMkLst>
        <pc:docMk/>
      </pc:docMkLst>
      <pc:sldMasterChg chg="modSp mod">
        <pc:chgData name="Luigi Vangi" userId="94f6b739-3bd1-4856-98f0-d76471bdeffe" providerId="ADAL" clId="{BB175374-6B20-4965-B7BD-D8CCB5406961}" dt="2026-04-02T10:52:06.658" v="4" actId="179"/>
        <pc:sldMasterMkLst>
          <pc:docMk/>
          <pc:sldMasterMk cId="1691790445" sldId="2147483648"/>
        </pc:sldMasterMkLst>
        <pc:spChg chg="mod">
          <ac:chgData name="Luigi Vangi" userId="94f6b739-3bd1-4856-98f0-d76471bdeffe" providerId="ADAL" clId="{BB175374-6B20-4965-B7BD-D8CCB5406961}" dt="2026-04-02T10:52:06.658" v="4" actId="179"/>
          <ac:spMkLst>
            <pc:docMk/>
            <pc:sldMasterMk cId="1691790445" sldId="2147483648"/>
            <ac:spMk id="3" creationId="{D55A5156-8193-AED3-9533-791E1A7B2009}"/>
          </ac:spMkLst>
        </pc:spChg>
        <pc:picChg chg="mod ord">
          <ac:chgData name="Luigi Vangi" userId="94f6b739-3bd1-4856-98f0-d76471bdeffe" providerId="ADAL" clId="{BB175374-6B20-4965-B7BD-D8CCB5406961}" dt="2026-04-02T10:52:00.438" v="2" actId="167"/>
          <ac:picMkLst>
            <pc:docMk/>
            <pc:sldMasterMk cId="1691790445" sldId="2147483648"/>
            <ac:picMk id="8" creationId="{418FED83-D3D7-8FAF-0A8D-4CCBE231F57B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38284-6EFB-3600-8195-B7E0EF5C7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6363"/>
            <a:ext cx="9144000" cy="213359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134B41-4055-75DE-8F84-F0740F1BA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9A6DEC-F51A-54B8-5F61-C4602FFB0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3E5A-1CB9-451E-B3F1-3FFC723F174F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3ADE4A-8922-4400-2086-6BD6BA475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3CF914-0C8D-E148-3E6D-1FCCC8F6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C680B-46CC-441F-BDAB-81076A2C45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82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418FED83-D3D7-8FAF-0A8D-4CCBE231F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4" y="1586"/>
            <a:ext cx="12189531" cy="6854826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0D51ADC-1AD2-7370-FF17-7B5534A21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1760"/>
            <a:ext cx="10515600" cy="1150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5A5156-8193-AED3-9533-791E1A7B2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41599"/>
            <a:ext cx="10515600" cy="3180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0C37A6-2A36-CB29-5E13-250FA52877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7480" y="59240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D53E5A-1CB9-451E-B3F1-3FFC723F174F}" type="datetimeFigureOut">
              <a:rPr lang="it-IT" smtClean="0"/>
              <a:t>02/04/2026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18F6AC-2B05-F183-016C-18B5B7C2B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7480" y="59240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D65970-E324-A384-FF1D-74293BB2D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9080" y="59240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7C680B-46CC-441F-BDAB-81076A2C45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79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67713-08FA-732F-E8D3-11757BAC5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164A6B4-3F64-C093-63B9-A0A346BCBE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092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u.Pr.Eme.">
      <a:dk1>
        <a:srgbClr val="000000"/>
      </a:dk1>
      <a:lt1>
        <a:sysClr val="window" lastClr="FFFFFF"/>
      </a:lt1>
      <a:dk2>
        <a:srgbClr val="000000"/>
      </a:dk2>
      <a:lt2>
        <a:srgbClr val="EEECEB"/>
      </a:lt2>
      <a:accent1>
        <a:srgbClr val="C1C420"/>
      </a:accent1>
      <a:accent2>
        <a:srgbClr val="DF2122"/>
      </a:accent2>
      <a:accent3>
        <a:srgbClr val="8C9CCA"/>
      </a:accent3>
      <a:accent4>
        <a:srgbClr val="EACE36"/>
      </a:accent4>
      <a:accent5>
        <a:srgbClr val="E77A22"/>
      </a:accent5>
      <a:accent6>
        <a:srgbClr val="134AD3"/>
      </a:accent6>
      <a:hlink>
        <a:srgbClr val="DF2122"/>
      </a:hlink>
      <a:folHlink>
        <a:srgbClr val="DF212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9efb8e-1a29-46b6-927d-f7dbe1be09b4">
      <Terms xmlns="http://schemas.microsoft.com/office/infopath/2007/PartnerControls"/>
    </lcf76f155ced4ddcb4097134ff3c332f>
    <_Flow_SignoffStatus xmlns="f19efb8e-1a29-46b6-927d-f7dbe1be09b4" xsi:nil="true"/>
    <TaxCatchAll xmlns="79cfa296-01e4-45c8-8cb8-bef9bce6756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1C8DA0D193EB6449E304EB06401D67D" ma:contentTypeVersion="20" ma:contentTypeDescription="Creare un nuovo documento." ma:contentTypeScope="" ma:versionID="86cab4e75931740cca5e5062aae79552">
  <xsd:schema xmlns:xsd="http://www.w3.org/2001/XMLSchema" xmlns:xs="http://www.w3.org/2001/XMLSchema" xmlns:p="http://schemas.microsoft.com/office/2006/metadata/properties" xmlns:ns2="f19efb8e-1a29-46b6-927d-f7dbe1be09b4" xmlns:ns3="79cfa296-01e4-45c8-8cb8-bef9bce6756e" targetNamespace="http://schemas.microsoft.com/office/2006/metadata/properties" ma:root="true" ma:fieldsID="3308405aa0a1531ce4b60df583869585" ns2:_="" ns3:_="">
    <xsd:import namespace="f19efb8e-1a29-46b6-927d-f7dbe1be09b4"/>
    <xsd:import namespace="79cfa296-01e4-45c8-8cb8-bef9bce675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efb8e-1a29-46b6-927d-f7dbe1be0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tato consenso" ma:internalName="Stato_x0020_consenso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3f73c7fa-1f6e-4001-bf8c-a4833044e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cfa296-01e4-45c8-8cb8-bef9bce6756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fc18810-bad6-4d7c-a678-f2a35125d6cc}" ma:internalName="TaxCatchAll" ma:showField="CatchAllData" ma:web="79cfa296-01e4-45c8-8cb8-bef9bce675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11F8E2-BACE-4C76-8337-DC1B698D0920}">
  <ds:schemaRefs>
    <ds:schemaRef ds:uri="http://schemas.microsoft.com/office/2006/metadata/properties"/>
    <ds:schemaRef ds:uri="http://schemas.microsoft.com/office/infopath/2007/PartnerControls"/>
    <ds:schemaRef ds:uri="f19efb8e-1a29-46b6-927d-f7dbe1be09b4"/>
    <ds:schemaRef ds:uri="79cfa296-01e4-45c8-8cb8-bef9bce6756e"/>
  </ds:schemaRefs>
</ds:datastoreItem>
</file>

<file path=customXml/itemProps2.xml><?xml version="1.0" encoding="utf-8"?>
<ds:datastoreItem xmlns:ds="http://schemas.openxmlformats.org/officeDocument/2006/customXml" ds:itemID="{A5E6D18B-BC2D-41CF-8EEB-83743698FC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5D2FEA-1A8A-42B5-9A64-52F206D968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9efb8e-1a29-46b6-927d-f7dbe1be09b4"/>
    <ds:schemaRef ds:uri="79cfa296-01e4-45c8-8cb8-bef9bce67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Roboto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Luigi Vangi</dc:creator>
  <cp:keywords>PPT</cp:keywords>
  <cp:lastModifiedBy>Luigi Vangi</cp:lastModifiedBy>
  <cp:revision>1</cp:revision>
  <dcterms:created xsi:type="dcterms:W3CDTF">2024-04-18T09:00:18Z</dcterms:created>
  <dcterms:modified xsi:type="dcterms:W3CDTF">2026-04-02T10:52:08Z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0x01010001C8DA0D193EB6449E304EB06401D67D</vt:lpwstr>
  </property>
  <property fmtid="{D5CDD505-2E9C-101B-9397-08002B2CF9AE}" pid="3" name="MediaServiceImageTags">
    <vt:lpwstr/>
  </property>
</Properties>
</file>