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142583-2ED8-4043-A870-DFC75ABF1E58}" v="7" dt="2026-04-02T10:44:18.3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87" d="100"/>
          <a:sy n="87" d="100"/>
        </p:scale>
        <p:origin x="451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igi Vangi" userId="94f6b739-3bd1-4856-98f0-d76471bdeffe" providerId="ADAL" clId="{BB175374-6B20-4965-B7BD-D8CCB5406961}"/>
    <pc:docChg chg="modMainMaster">
      <pc:chgData name="Luigi Vangi" userId="94f6b739-3bd1-4856-98f0-d76471bdeffe" providerId="ADAL" clId="{BB175374-6B20-4965-B7BD-D8CCB5406961}" dt="2026-04-02T10:44:18.305" v="7" actId="179"/>
      <pc:docMkLst>
        <pc:docMk/>
      </pc:docMkLst>
      <pc:sldMasterChg chg="modSp mod">
        <pc:chgData name="Luigi Vangi" userId="94f6b739-3bd1-4856-98f0-d76471bdeffe" providerId="ADAL" clId="{BB175374-6B20-4965-B7BD-D8CCB5406961}" dt="2026-04-02T10:44:18.305" v="7" actId="179"/>
        <pc:sldMasterMkLst>
          <pc:docMk/>
          <pc:sldMasterMk cId="3495636659" sldId="2147483648"/>
        </pc:sldMasterMkLst>
        <pc:spChg chg="mod">
          <ac:chgData name="Luigi Vangi" userId="94f6b739-3bd1-4856-98f0-d76471bdeffe" providerId="ADAL" clId="{BB175374-6B20-4965-B7BD-D8CCB5406961}" dt="2026-04-02T10:44:18.305" v="7" actId="179"/>
          <ac:spMkLst>
            <pc:docMk/>
            <pc:sldMasterMk cId="3495636659" sldId="2147483648"/>
            <ac:spMk id="3" creationId="{01A3B2AA-327A-6630-2BC9-7DFE9158E3A8}"/>
          </ac:spMkLst>
        </pc:spChg>
        <pc:picChg chg="mod ord">
          <ac:chgData name="Luigi Vangi" userId="94f6b739-3bd1-4856-98f0-d76471bdeffe" providerId="ADAL" clId="{BB175374-6B20-4965-B7BD-D8CCB5406961}" dt="2026-04-02T10:44:04.959" v="1" actId="167"/>
          <ac:picMkLst>
            <pc:docMk/>
            <pc:sldMasterMk cId="3495636659" sldId="2147483648"/>
            <ac:picMk id="8" creationId="{07BB6D16-93C2-5591-17EA-1A8B704DD4D5}"/>
          </ac:picMkLst>
        </pc:pic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E222E5-28A1-05D2-AB5B-F1009A976D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EC4BB5A-AA9B-E287-C9CF-CAAB09F6B6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D32D17A-730D-DB60-A8D7-02E8A1433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659D-9B80-49FD-8140-03E2E58ADEDB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0EF4586-A04D-2CCB-6F05-AB42F8398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B159EB1-8E0B-C6EE-6763-4C6F56906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9A2A0-6829-45A3-9EE1-8EA8AED018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2844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87D273-5B85-D171-4743-5E054B822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D1581AF-42B8-0505-6782-ACAC75C4A9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8B42DE3-377F-B453-FB0C-6378CB009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659D-9B80-49FD-8140-03E2E58ADEDB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D3358BA-4EB9-937B-AA92-14FAEFD94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B6AA682-4F53-BDC8-EF20-6E80AFDE7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9A2A0-6829-45A3-9EE1-8EA8AED018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6686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EB52AA6-3020-1137-21AF-D7C9070FE7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6CAB1A8-4139-C175-108B-6873280750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67288D0-5CB0-07C3-A615-4019AA2AF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659D-9B80-49FD-8140-03E2E58ADEDB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27D8A77-916A-B699-AE85-0E709D9E8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097F41B-A785-C5C5-1287-314779B20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9A2A0-6829-45A3-9EE1-8EA8AED018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9713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C28EE1-F7F6-2DDA-683A-B8DCDEF5B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7C2D2B-DAD3-98D0-A1CB-B18AF352ED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FF478AE-FC38-32A5-D7ED-F076E9CAC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659D-9B80-49FD-8140-03E2E58ADEDB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7165BD-8BB7-51F6-074E-703435062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C2A5D69-141D-AC59-8165-FEF9D401A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9A2A0-6829-45A3-9EE1-8EA8AED018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1502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1077E4-6C03-4C55-BB91-4227B0C6D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F2AAC8D-22F7-CBFE-E024-0CE2684613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1D8F78D-F75E-C495-2CD1-A59709821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659D-9B80-49FD-8140-03E2E58ADEDB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FC50D0-1DE9-C360-6D8E-7723C0B63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B97B37A-4EBB-EFE9-BBF4-E9F17F094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9A2A0-6829-45A3-9EE1-8EA8AED018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8111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C21592-1F19-529E-1850-F7359CE10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E390CE-350D-4BB2-59A2-C1342B989D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BB96D56-2E8C-5508-63E8-B4E6103A5C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AE9BC9B-28BC-8F4E-9687-D1EEE3B89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659D-9B80-49FD-8140-03E2E58ADEDB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D6C3CC3-64D0-B6D3-A144-DEF759EAF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7C120F7-9636-E745-DE80-B0B22DECE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9A2A0-6829-45A3-9EE1-8EA8AED018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25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7268F1-7B19-52C2-A39D-E383C7C0B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BB05813-769F-31C8-7D76-513487CD5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D6E4D58-0BBB-02A0-28DA-979F6E4DF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D508ABF-CB15-4AAD-7D88-D3A968030E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B7DCB50-FF00-926C-A50A-F97CD5AE9D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0EB77BE-2DC2-171E-95D1-7595C4ABF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659D-9B80-49FD-8140-03E2E58ADEDB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6F2CEDE-E1D8-AAD2-69A2-A4C622FB8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194DC06-0DFC-1CC6-9FAB-A82E4539E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9A2A0-6829-45A3-9EE1-8EA8AED018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0325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74F260-9385-7784-BE53-C2E04E1F6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DAADA63-BB99-77E1-AFF5-4905850F4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659D-9B80-49FD-8140-03E2E58ADEDB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8A2E328-2C63-B6EE-E5C6-E4CA94D77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ADD9F50-A802-04D6-1E44-DA033F583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9A2A0-6829-45A3-9EE1-8EA8AED018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7856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B948487-CBCF-B705-AE71-7B0207DA9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659D-9B80-49FD-8140-03E2E58ADEDB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9C7380D-F3CD-F034-AC60-CE6590E68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C63AD1D-DE17-BA62-66D4-DCC0C32B0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9A2A0-6829-45A3-9EE1-8EA8AED018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8695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E443FD-E36F-7D20-D446-159129BB9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BC5F52-1412-3F5E-9DD9-5AC3FF3CD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D2C585F-635E-0032-E379-880F67CFA6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F6C3E4A-A6CE-C2E5-D99D-57E660BB4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659D-9B80-49FD-8140-03E2E58ADEDB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1CA6295-CD9B-88B2-4699-92E103DAC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F1E38BB-72BF-66D4-5787-788221AB1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9A2A0-6829-45A3-9EE1-8EA8AED018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6068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4BFC30-05E0-D4CE-83EB-0E57657C2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84A04F7-4F27-9DBC-C01E-18647BF5DF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61EBD63-DFB7-6CBA-AD6F-319E4676F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B9587C5-8F4F-E48E-9646-A69760B77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659D-9B80-49FD-8140-03E2E58ADEDB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597B508-7312-18B6-621E-06D104113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E2B96AD-5531-6F0A-7073-07846DC7E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9A2A0-6829-45A3-9EE1-8EA8AED018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0810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07BB6D16-93C2-5591-17EA-1A8B704DD4D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28" y="446"/>
            <a:ext cx="12187943" cy="6857105"/>
          </a:xfrm>
          <a:prstGeom prst="rect">
            <a:avLst/>
          </a:prstGeom>
        </p:spPr>
      </p:pic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8ACB035-55B0-D02F-B52B-7B3F4B550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1A3B2AA-327A-6630-2BC9-7DFE9158E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3CC490-1080-68D5-EA06-8593EC3451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93659D-9B80-49FD-8140-03E2E58ADEDB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CF8083F-B8F3-5084-B309-1DE259A468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E25BAB2-161D-70AF-C624-6C76A97057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19A2A0-6829-45A3-9EE1-8EA8AED018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5636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9D42A8-7CF5-8AEF-8531-3CA739EF77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BE91AC5-4981-4972-9E8C-4E76872B85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999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Su.Pr.Eme.">
      <a:dk1>
        <a:srgbClr val="000000"/>
      </a:dk1>
      <a:lt1>
        <a:sysClr val="window" lastClr="FFFFFF"/>
      </a:lt1>
      <a:dk2>
        <a:srgbClr val="000000"/>
      </a:dk2>
      <a:lt2>
        <a:srgbClr val="EEECEB"/>
      </a:lt2>
      <a:accent1>
        <a:srgbClr val="C1C420"/>
      </a:accent1>
      <a:accent2>
        <a:srgbClr val="DF2122"/>
      </a:accent2>
      <a:accent3>
        <a:srgbClr val="8C9CCA"/>
      </a:accent3>
      <a:accent4>
        <a:srgbClr val="EACE36"/>
      </a:accent4>
      <a:accent5>
        <a:srgbClr val="E77A22"/>
      </a:accent5>
      <a:accent6>
        <a:srgbClr val="134AD3"/>
      </a:accent6>
      <a:hlink>
        <a:srgbClr val="DF2122"/>
      </a:hlink>
      <a:folHlink>
        <a:srgbClr val="DF2122"/>
      </a:folHlink>
    </a:clrScheme>
    <a:fontScheme name="Roboto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19efb8e-1a29-46b6-927d-f7dbe1be09b4">
      <Terms xmlns="http://schemas.microsoft.com/office/infopath/2007/PartnerControls"/>
    </lcf76f155ced4ddcb4097134ff3c332f>
    <_Flow_SignoffStatus xmlns="f19efb8e-1a29-46b6-927d-f7dbe1be09b4" xsi:nil="true"/>
    <TaxCatchAll xmlns="79cfa296-01e4-45c8-8cb8-bef9bce6756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1C8DA0D193EB6449E304EB06401D67D" ma:contentTypeVersion="20" ma:contentTypeDescription="Creare un nuovo documento." ma:contentTypeScope="" ma:versionID="86cab4e75931740cca5e5062aae79552">
  <xsd:schema xmlns:xsd="http://www.w3.org/2001/XMLSchema" xmlns:xs="http://www.w3.org/2001/XMLSchema" xmlns:p="http://schemas.microsoft.com/office/2006/metadata/properties" xmlns:ns2="f19efb8e-1a29-46b6-927d-f7dbe1be09b4" xmlns:ns3="79cfa296-01e4-45c8-8cb8-bef9bce6756e" targetNamespace="http://schemas.microsoft.com/office/2006/metadata/properties" ma:root="true" ma:fieldsID="3308405aa0a1531ce4b60df583869585" ns2:_="" ns3:_="">
    <xsd:import namespace="f19efb8e-1a29-46b6-927d-f7dbe1be09b4"/>
    <xsd:import namespace="79cfa296-01e4-45c8-8cb8-bef9bce675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9efb8e-1a29-46b6-927d-f7dbe1be09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tato consenso" ma:internalName="Stato_x0020_consenso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Tag immagine" ma:readOnly="false" ma:fieldId="{5cf76f15-5ced-4ddc-b409-7134ff3c332f}" ma:taxonomyMulti="true" ma:sspId="3f73c7fa-1f6e-4001-bf8c-a4833044ec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cfa296-01e4-45c8-8cb8-bef9bce6756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5fc18810-bad6-4d7c-a678-f2a35125d6cc}" ma:internalName="TaxCatchAll" ma:showField="CatchAllData" ma:web="79cfa296-01e4-45c8-8cb8-bef9bce675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113378A-90EE-4E26-A367-553986E593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DFC4E8B-6CDF-4B9B-A3D1-D8201E1AE882}">
  <ds:schemaRefs>
    <ds:schemaRef ds:uri="http://schemas.microsoft.com/office/2006/metadata/properties"/>
    <ds:schemaRef ds:uri="http://schemas.microsoft.com/office/infopath/2007/PartnerControls"/>
    <ds:schemaRef ds:uri="f19efb8e-1a29-46b6-927d-f7dbe1be09b4"/>
    <ds:schemaRef ds:uri="79cfa296-01e4-45c8-8cb8-bef9bce6756e"/>
  </ds:schemaRefs>
</ds:datastoreItem>
</file>

<file path=customXml/itemProps3.xml><?xml version="1.0" encoding="utf-8"?>
<ds:datastoreItem xmlns:ds="http://schemas.openxmlformats.org/officeDocument/2006/customXml" ds:itemID="{A924E987-9F35-4B6D-A0FB-B0C13EFDBB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9efb8e-1a29-46b6-927d-f7dbe1be09b4"/>
    <ds:schemaRef ds:uri="79cfa296-01e4-45c8-8cb8-bef9bce675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4" baseType="lpstr">
      <vt:lpstr>Arial</vt:lpstr>
      <vt:lpstr>Roboto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Luigi Vangi</dc:creator>
  <cp:lastModifiedBy>Luigi Vangi</cp:lastModifiedBy>
  <cp:revision>108</cp:revision>
  <dcterms:created xsi:type="dcterms:W3CDTF">2024-07-23T10:00:49Z</dcterms:created>
  <dcterms:modified xsi:type="dcterms:W3CDTF">2026-04-02T10:44:23Z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0x01010001C8DA0D193EB6449E304EB06401D67D</vt:lpwstr>
  </property>
  <property fmtid="{D5CDD505-2E9C-101B-9397-08002B2CF9AE}" pid="3" name="MediaServiceImageTags">
    <vt:lpwstr/>
  </property>
</Properties>
</file>