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411472-2B79-4551-A707-989653487A2E}" v="4" dt="2026-04-02T10:48:58.8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451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gi Vangi" userId="94f6b739-3bd1-4856-98f0-d76471bdeffe" providerId="ADAL" clId="{BB175374-6B20-4965-B7BD-D8CCB5406961}"/>
    <pc:docChg chg="modMainMaster">
      <pc:chgData name="Luigi Vangi" userId="94f6b739-3bd1-4856-98f0-d76471bdeffe" providerId="ADAL" clId="{BB175374-6B20-4965-B7BD-D8CCB5406961}" dt="2026-04-02T10:48:58.845" v="4" actId="255"/>
      <pc:docMkLst>
        <pc:docMk/>
      </pc:docMkLst>
      <pc:sldMasterChg chg="modSp mod">
        <pc:chgData name="Luigi Vangi" userId="94f6b739-3bd1-4856-98f0-d76471bdeffe" providerId="ADAL" clId="{BB175374-6B20-4965-B7BD-D8CCB5406961}" dt="2026-04-02T10:48:58.845" v="4" actId="255"/>
        <pc:sldMasterMkLst>
          <pc:docMk/>
          <pc:sldMasterMk cId="616263496" sldId="2147483648"/>
        </pc:sldMasterMkLst>
        <pc:spChg chg="mod">
          <ac:chgData name="Luigi Vangi" userId="94f6b739-3bd1-4856-98f0-d76471bdeffe" providerId="ADAL" clId="{BB175374-6B20-4965-B7BD-D8CCB5406961}" dt="2026-04-02T10:48:58.845" v="4" actId="255"/>
          <ac:spMkLst>
            <pc:docMk/>
            <pc:sldMasterMk cId="616263496" sldId="2147483648"/>
            <ac:spMk id="3" creationId="{37829B96-99EB-F262-56A4-41F5FB58D532}"/>
          </ac:spMkLst>
        </pc:spChg>
        <pc:picChg chg="mod ord">
          <ac:chgData name="Luigi Vangi" userId="94f6b739-3bd1-4856-98f0-d76471bdeffe" providerId="ADAL" clId="{BB175374-6B20-4965-B7BD-D8CCB5406961}" dt="2026-04-02T10:48:39.464" v="1" actId="167"/>
          <ac:picMkLst>
            <pc:docMk/>
            <pc:sldMasterMk cId="616263496" sldId="2147483648"/>
            <ac:picMk id="8" creationId="{3F1D1555-2DBE-2D3E-D039-44B1B02DD668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E251E1-CA30-B952-E60C-CF3F3A5F14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1B85BD3-83DA-0839-56C0-EE278C2468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6E0196A-D9AD-08E0-9B33-B48CDFD67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FA5D2-325B-4A5D-96EA-3D7CC832364A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916629-1A12-6903-4327-EADBDFBC2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EE7E8E-9B4D-FF82-A02C-A971B98F0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AFDD-4CE7-4D16-9861-B3DDF4B5C8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2891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57C401-C12B-A24E-AA97-A055F6235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63C242A-028B-F21D-0D79-56901A6180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43ADFE5-9CC9-2A52-80E3-8F7E0A331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FA5D2-325B-4A5D-96EA-3D7CC832364A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9501643-47CA-5C08-2C72-79765AC7C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D34AF08-A3AD-E073-6C29-82C2402C8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AFDD-4CE7-4D16-9861-B3DDF4B5C8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7187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5711995-20BA-8BA4-5D74-5B813BD72D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BCAC58C-000C-8454-2E47-B45430E68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74BC3CE-88D9-A8C2-20E9-9B73001E4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FA5D2-325B-4A5D-96EA-3D7CC832364A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B6EFB3-1A70-781B-874A-0DBA5FAA7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CACEE1-603A-49B6-10FD-E2F124B09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AFDD-4CE7-4D16-9861-B3DDF4B5C8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5256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2B3D85-09B1-501E-B426-71C704A1C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1748BF-B015-EF24-09F5-CCD36BA30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2A8FF1-CBF8-3DD7-DC4A-9DED4A649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FA5D2-325B-4A5D-96EA-3D7CC832364A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2CCE4F-4326-C7D3-B4FD-142DDCEBF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33B552-89C4-87FD-313C-13C2FA94E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AFDD-4CE7-4D16-9861-B3DDF4B5C8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6293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E8665E-BE78-6963-913A-374658D52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7B407E-0A71-975E-124C-55D5E549B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34DBF2B-379D-0D01-5C0C-8751106A0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FA5D2-325B-4A5D-96EA-3D7CC832364A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37FDB36-F2FE-8F57-DB79-FF2B4C230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61496B-2302-B625-A411-49B34A509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AFDD-4CE7-4D16-9861-B3DDF4B5C8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287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C78688-B240-4CC4-1952-9EB1BD881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9D8586-4274-5218-8195-A24E36335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80C16AF-F080-0B1E-CBA8-164286A7F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63F2B66-DF7E-23C8-BEC9-38413ACC3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FA5D2-325B-4A5D-96EA-3D7CC832364A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4D20185-B630-E0B4-5B7D-DAE83A869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F21A978-2F32-9C09-4424-31B5B6E1D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AFDD-4CE7-4D16-9861-B3DDF4B5C8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3410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6E16B9-1FFE-2916-8A9B-8156C7E55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9BB2B8-9013-63BB-FC37-4A0970C0C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35EB073-F360-ABC4-8458-19D12C9F4B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35C66AE-A879-9468-6AB4-8FB49B43F3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8468DA-8F3F-6488-F319-CB5E0EA830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4DDBB0E-D2CC-AE28-E368-3C0D5F6B8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FA5D2-325B-4A5D-96EA-3D7CC832364A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D49DA9D-74C9-3BED-452A-F70BD088B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FBFF1CF-CB91-13AB-6D64-B92E5DC03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AFDD-4CE7-4D16-9861-B3DDF4B5C8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3985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13BE55-652D-6E33-1E62-1C7F83929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8E3C5E6-B6CA-C12E-A1BC-332F176E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FA5D2-325B-4A5D-96EA-3D7CC832364A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8997DE6-7B6B-6DAC-C29C-61610C010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70C9529-1489-4533-BBFA-2FB017F8A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AFDD-4CE7-4D16-9861-B3DDF4B5C8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2463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8DBEEA1-D88A-7986-F38C-966B056A5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FA5D2-325B-4A5D-96EA-3D7CC832364A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9E17935-A6B6-DE8E-E4DE-8AE05C24D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8092796-8B71-5776-D04A-F7328606C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AFDD-4CE7-4D16-9861-B3DDF4B5C8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4397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497B44-C39D-7CC7-98A9-8D942764A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4B2692-0B36-356A-FF27-EE0B68A28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E702A29-4265-F16C-4847-60161513F5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9CE7D17-DCB1-179C-C228-41EB294E1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FA5D2-325B-4A5D-96EA-3D7CC832364A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EF00B81-EBEE-B31A-C6C1-FDA823D2F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8005E0-2E69-946D-4C1A-C3CB8C98C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AFDD-4CE7-4D16-9861-B3DDF4B5C8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2016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126966-B833-C839-17D1-AAC5A651B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69F35B-BBA7-A7A6-4A9A-2B86E6083C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832C198-DB90-4304-75D2-BF8FA3C8FC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63D90B0-8D9D-48BB-4ECB-6CD17BAA6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FA5D2-325B-4A5D-96EA-3D7CC832364A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63B3778-4F53-705E-78C6-D5A04BF07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68D9A28-EA7D-9F02-DAD7-D73668050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AFDD-4CE7-4D16-9861-B3DDF4B5C8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7935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3F1D1555-2DBE-2D3E-D039-44B1B02DD66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5" y="0"/>
            <a:ext cx="12189530" cy="6857999"/>
          </a:xfrm>
          <a:prstGeom prst="rect">
            <a:avLst/>
          </a:prstGeom>
        </p:spPr>
      </p:pic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7ED0FC0-D7E9-942C-5D46-2F9E19779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7829B96-99EB-F262-56A4-41F5FB58D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0C7E4CA-590A-1253-79A3-8AED77E9C4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FFA5D2-325B-4A5D-96EA-3D7CC832364A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7EA42B6-2DDE-928E-113A-6912CA53B4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27D348-82AE-B5F6-A65D-73F5B2E90E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C5AFDD-4CE7-4D16-9861-B3DDF4B5C8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626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598D14-7B00-71A4-825D-D85AF09038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BAD71C7-2ABC-D610-988B-E9AF8CE093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09925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Su.Pr.Eme.">
      <a:dk1>
        <a:srgbClr val="000000"/>
      </a:dk1>
      <a:lt1>
        <a:sysClr val="window" lastClr="FFFFFF"/>
      </a:lt1>
      <a:dk2>
        <a:srgbClr val="000000"/>
      </a:dk2>
      <a:lt2>
        <a:srgbClr val="EEECEB"/>
      </a:lt2>
      <a:accent1>
        <a:srgbClr val="C1C420"/>
      </a:accent1>
      <a:accent2>
        <a:srgbClr val="DF2122"/>
      </a:accent2>
      <a:accent3>
        <a:srgbClr val="8C9CCA"/>
      </a:accent3>
      <a:accent4>
        <a:srgbClr val="EACE36"/>
      </a:accent4>
      <a:accent5>
        <a:srgbClr val="E77A22"/>
      </a:accent5>
      <a:accent6>
        <a:srgbClr val="134AD3"/>
      </a:accent6>
      <a:hlink>
        <a:srgbClr val="DF2122"/>
      </a:hlink>
      <a:folHlink>
        <a:srgbClr val="DF2122"/>
      </a:folHlink>
    </a:clrScheme>
    <a:fontScheme name="Roboto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19efb8e-1a29-46b6-927d-f7dbe1be09b4">
      <Terms xmlns="http://schemas.microsoft.com/office/infopath/2007/PartnerControls"/>
    </lcf76f155ced4ddcb4097134ff3c332f>
    <_Flow_SignoffStatus xmlns="f19efb8e-1a29-46b6-927d-f7dbe1be09b4" xsi:nil="true"/>
    <TaxCatchAll xmlns="79cfa296-01e4-45c8-8cb8-bef9bce6756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1C8DA0D193EB6449E304EB06401D67D" ma:contentTypeVersion="20" ma:contentTypeDescription="Creare un nuovo documento." ma:contentTypeScope="" ma:versionID="86cab4e75931740cca5e5062aae79552">
  <xsd:schema xmlns:xsd="http://www.w3.org/2001/XMLSchema" xmlns:xs="http://www.w3.org/2001/XMLSchema" xmlns:p="http://schemas.microsoft.com/office/2006/metadata/properties" xmlns:ns2="f19efb8e-1a29-46b6-927d-f7dbe1be09b4" xmlns:ns3="79cfa296-01e4-45c8-8cb8-bef9bce6756e" targetNamespace="http://schemas.microsoft.com/office/2006/metadata/properties" ma:root="true" ma:fieldsID="3308405aa0a1531ce4b60df583869585" ns2:_="" ns3:_="">
    <xsd:import namespace="f19efb8e-1a29-46b6-927d-f7dbe1be09b4"/>
    <xsd:import namespace="79cfa296-01e4-45c8-8cb8-bef9bce675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9efb8e-1a29-46b6-927d-f7dbe1be09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tato consenso" ma:internalName="Stato_x0020_consenso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Tag immagine" ma:readOnly="false" ma:fieldId="{5cf76f15-5ced-4ddc-b409-7134ff3c332f}" ma:taxonomyMulti="true" ma:sspId="3f73c7fa-1f6e-4001-bf8c-a4833044ec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cfa296-01e4-45c8-8cb8-bef9bce6756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5fc18810-bad6-4d7c-a678-f2a35125d6cc}" ma:internalName="TaxCatchAll" ma:showField="CatchAllData" ma:web="79cfa296-01e4-45c8-8cb8-bef9bce675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7A36B5-4789-4A73-B302-F5D139BFD3C4}">
  <ds:schemaRefs>
    <ds:schemaRef ds:uri="http://schemas.microsoft.com/office/2006/metadata/properties"/>
    <ds:schemaRef ds:uri="http://schemas.microsoft.com/office/infopath/2007/PartnerControls"/>
    <ds:schemaRef ds:uri="f19efb8e-1a29-46b6-927d-f7dbe1be09b4"/>
    <ds:schemaRef ds:uri="79cfa296-01e4-45c8-8cb8-bef9bce6756e"/>
  </ds:schemaRefs>
</ds:datastoreItem>
</file>

<file path=customXml/itemProps2.xml><?xml version="1.0" encoding="utf-8"?>
<ds:datastoreItem xmlns:ds="http://schemas.openxmlformats.org/officeDocument/2006/customXml" ds:itemID="{16DDAFD8-2BB7-4C10-9D01-D19D5B256D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B8CB7A-081C-4002-AFFF-88B0DEA709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9efb8e-1a29-46b6-927d-f7dbe1be09b4"/>
    <ds:schemaRef ds:uri="79cfa296-01e4-45c8-8cb8-bef9bce675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Arial</vt:lpstr>
      <vt:lpstr>Roboto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Luigi Vangi</dc:creator>
  <cp:lastModifiedBy>Luigi Vangi</cp:lastModifiedBy>
  <cp:revision>1</cp:revision>
  <dcterms:created xsi:type="dcterms:W3CDTF">2024-11-05T12:22:37Z</dcterms:created>
  <dcterms:modified xsi:type="dcterms:W3CDTF">2026-04-02T10:49:03Z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0x01010001C8DA0D193EB6449E304EB06401D67D</vt:lpwstr>
  </property>
  <property fmtid="{D5CDD505-2E9C-101B-9397-08002B2CF9AE}" pid="3" name="MediaServiceImageTags">
    <vt:lpwstr/>
  </property>
</Properties>
</file>